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BC2"/>
    <a:srgbClr val="FCF9CC"/>
    <a:srgbClr val="FAF49E"/>
    <a:srgbClr val="E2EEEE"/>
    <a:srgbClr val="9EC4C5"/>
    <a:srgbClr val="FCE2D4"/>
    <a:srgbClr val="CDE1E1"/>
    <a:srgbClr val="9EC5C6"/>
    <a:srgbClr val="FECE54"/>
    <a:srgbClr val="EB6A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9" d="100"/>
          <a:sy n="89" d="100"/>
        </p:scale>
        <p:origin x="3384" y="-39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01AB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63982"/>
            <a:ext cx="2708606" cy="1727007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4928057"/>
            <a:ext cx="2716440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Plasati datele de contact aici!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Plasati conditiile promotionale aici!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41424" y="5602755"/>
            <a:ext cx="235270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PrintCan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Slim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AP716870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Husă frigorifică din neopren RPET, realizată la comandă, pentru doze de 0,33 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75621" y="9553752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4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AP716625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Geantă frigorifică personalizată, cu fermoar, din poliester 600D RPET, cu căptușeală din aluminiu, pentru 4 bucăți cutii de 0,33 L. Cu grafică imprimată prin sublimare și etichetă RPET distinctivă.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75621" y="7715489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PrintBeer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AP716871</a:t>
            </a:r>
            <a:endParaRPr lang="hu-HU" sz="12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Husă frigorifică din neopren RPET, realizată la comandă, pentru sticlă de bere, in formă de tricou.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49489"/>
            <a:ext cx="5759449" cy="3023710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01AB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64938" y="3643675"/>
            <a:ext cx="5589142" cy="506373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Ofertă specială pentru articolele de agrement și sport din categoria BE CREATIVE 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06293" y="4132863"/>
            <a:ext cx="5054328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100" dirty="0">
                <a:solidFill>
                  <a:schemeClr val="bg1"/>
                </a:solidFill>
              </a:rPr>
              <a:t>Primăvara este aici, iar vara este chiar după colț - acum este momentul perfect să vă reîmprospătați campaniile de marketing cu selecția Leisure &amp; Sport de cadouri promoționale BE CREATIVE la prețuri reduse!</a:t>
            </a:r>
            <a:endParaRPr lang="en-GB" sz="9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224318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Draw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Geantă frigorifică, personalizată, cu șnur, din poliester 600D RPET, cu căptușeală din aluminiu.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SuboWrist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RPET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AP716732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Brățară de festival, din poliester RPET, realizată la comandă, cu încuietoare de siguranță din plastic colorat.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45193" y="13224318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Folbreeze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AP716787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Evantai de mână pliabil, realizat la comandă, cu grafică color.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1" name="Kép 20" descr="A képen kiegészítő, táska, Poggyász és táskák, Minta (Divattervezés)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1716C26-0588-0438-894C-0547403BDA4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23" y="11627039"/>
            <a:ext cx="1286489" cy="1286489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30DD06BF-6E89-607B-3CB2-CF957C9C8B0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108" y="11670355"/>
            <a:ext cx="1192393" cy="1192393"/>
          </a:xfrm>
          <a:prstGeom prst="rect">
            <a:avLst/>
          </a:prstGeom>
        </p:spPr>
      </p:pic>
      <p:pic>
        <p:nvPicPr>
          <p:cNvPr id="18" name="Kép 17" descr="A képen kiegészítő, esernyő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CED4BD5-2DB4-A9C7-D79C-6424F60B3E5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947" y="11462489"/>
            <a:ext cx="1524238" cy="152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6634</TotalTime>
  <Words>220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168</cp:revision>
  <cp:lastPrinted>2020-10-14T10:13:42Z</cp:lastPrinted>
  <dcterms:created xsi:type="dcterms:W3CDTF">2020-04-21T06:52:21Z</dcterms:created>
  <dcterms:modified xsi:type="dcterms:W3CDTF">2025-03-11T14:02:04Z</dcterms:modified>
  <cp:category/>
</cp:coreProperties>
</file>